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9247"/>
  </p:normalViewPr>
  <p:slideViewPr>
    <p:cSldViewPr snapToGrid="0">
      <p:cViewPr varScale="1">
        <p:scale>
          <a:sx n="99" d="100"/>
          <a:sy n="99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D7B89-BB3C-E74B-9F19-5AA5E4CF073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6330-4D46-C845-8FFC-3DCC5451A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5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7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3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3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72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40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7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89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3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34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10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5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5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1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76330-4D46-C845-8FFC-3DCC5451A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FA11-9874-D69F-ECAD-A71CBA075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44E96-820B-AC08-5C50-9A3DF760C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A921-A694-CCE4-B48E-67A74B8D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6C95E-DDAB-8FA7-70D9-473A91CA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3E2B2-6984-9DCC-B39C-555FD101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5550-C8DB-AC2A-9C8D-04AC594C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D902B-016F-EDE8-AEAD-2BC78AA9F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A2A3D-930B-B589-3986-D44D0E72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51647-2EB7-EDBD-BEF3-CFFE6F1E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09198-3C7F-74D1-3FBF-9F0D9AD9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8151A-266B-0B54-11E5-91563BCB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388D9-2F64-BEE7-02E0-05F3706E5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1A02-5BDD-ACF2-27AF-3D050EE48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FAE1A-E249-8113-82B5-5FC84A41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060A-C335-FA10-52AC-FDD6A5AC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6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6282-565C-8721-5E52-1E6501FD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3AE5-862A-3925-FDF0-959802A1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D1C99-60C1-34F8-6ED6-69FC85D2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98A0-1280-3AE4-48C0-86650467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95DF-2FCC-8710-B9BD-8F9E744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9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8FDB-F421-07B5-AF26-0F2C5C3F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136B2-4D8F-49A8-311A-FDCCDDDF4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B0A4-8E24-58B0-6EC9-6F20A3A5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9D74-F05E-0B98-3DB0-85F35E04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EF4D-B040-9A15-A98E-94FC943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4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E625-E2D4-2C72-D1D7-0B523C20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CBA6-0D28-94B4-0BDD-078C19CDB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6C058-2066-832C-2303-907A61C1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8A3EB-C918-97E3-1978-B65CFC32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2A8FB-C92D-EA53-EA7C-438C8887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CA11-4CA1-C14A-8E96-2CE2FAE2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5B0C-755C-E83E-984A-26E709E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8594A-48AB-5F14-2022-AD0C1CA02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ACC74-19AB-DBB2-94F8-13A9B4B20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38E03-7CC0-0620-3BB4-8B7C0BEA8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8609B-6C05-A749-502A-761152D74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1D259-2E9D-2AD9-9A9D-FD9F203B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01218-F39D-959B-BFF2-10F45339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2CB5E-76CD-38FA-809C-CD76CDA8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4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7FB2-AC39-051D-FA88-36D9A9D6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FADCA-F31E-3D4E-5920-2059160F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0111F-F8EB-6E8E-8570-2C681593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0E2D2-2401-458F-7217-D1BAFC2B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9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12DEF-760D-FB65-56CB-80A15CF9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0D69E-D22A-44F1-1C82-DE4B99E8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18E1-8BC0-2870-F4D4-D2BE507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1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2516-E916-5190-D4C0-DECA46C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6ACFC-2AC8-3892-C5ED-D67D6D2E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3AAA3-23E8-9666-EC88-848A18C7E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DD2E3-68CF-31D4-7102-FE32DC93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2C92D-6A4B-8EAF-2149-3760B080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8420B-8551-42A6-783A-C6DE6A2F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2921-8C6F-37F8-F680-3F6FBE0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08B2E-D5D5-73F4-1B2A-BBFD6E7C9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D0D1C-94FC-8821-1007-4DADD3D94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4D823-C526-F458-F9EF-95E03714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E759-DB93-A11B-470A-F5ADDD7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BA2E0-5336-A9D4-D9D0-B7D763F6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D5E88-ACDD-BF6F-9FA4-057BEF79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4AC00-1515-701A-2443-06320FD2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6A94-6A73-BE00-8207-FD9096033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8E91B-E474-0D49-97F9-CD50C2F999B4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CFD45-31F2-E241-AD63-0DDD23E0F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11F3-C633-6DFE-44BF-E168823C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B20CE-CC19-F741-89E8-F7FF053FA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20EF-5FAC-0A17-54FE-0A429888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Cake-Baking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E2EC-D720-1259-A9B3-962A6262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772" y="1896324"/>
            <a:ext cx="7316972" cy="3065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bakeChocolateCake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"Baking a chocolate cake!" &lt;&lt; std::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E845C-14DE-D822-9D96-94EAB80C7D1F}"/>
              </a:ext>
            </a:extLst>
          </p:cNvPr>
          <p:cNvSpPr txBox="1"/>
          <p:nvPr/>
        </p:nvSpPr>
        <p:spPr>
          <a:xfrm>
            <a:off x="3319529" y="4500011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bakeVanillaCake</a:t>
            </a:r>
            <a:r>
              <a:rPr lang="en-US" dirty="0"/>
              <a:t>() {</a:t>
            </a:r>
          </a:p>
          <a:p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"Baking a vanilla cake!" &lt;&lt; std::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5BE08-44AA-9CB6-B4C2-BD95DACF08F1}"/>
              </a:ext>
            </a:extLst>
          </p:cNvPr>
          <p:cNvSpPr txBox="1"/>
          <p:nvPr/>
        </p:nvSpPr>
        <p:spPr>
          <a:xfrm>
            <a:off x="1712890" y="5859887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Strawberry?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83E9B-1A35-E486-731A-2144181C5DBC}"/>
              </a:ext>
            </a:extLst>
          </p:cNvPr>
          <p:cNvSpPr txBox="1"/>
          <p:nvPr/>
        </p:nvSpPr>
        <p:spPr>
          <a:xfrm>
            <a:off x="6708258" y="5767554"/>
            <a:ext cx="19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Mango?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8D4A1-9D6B-164E-7E9A-7D2857917D46}"/>
              </a:ext>
            </a:extLst>
          </p:cNvPr>
          <p:cNvSpPr/>
          <p:nvPr/>
        </p:nvSpPr>
        <p:spPr>
          <a:xfrm>
            <a:off x="3412901" y="2034901"/>
            <a:ext cx="6098146" cy="24136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template &lt;</a:t>
            </a:r>
            <a:r>
              <a:rPr lang="en-US" sz="2400" dirty="0" err="1"/>
              <a:t>typename</a:t>
            </a:r>
            <a:r>
              <a:rPr lang="en-US" sz="2400" dirty="0"/>
              <a:t> </a:t>
            </a:r>
            <a:r>
              <a:rPr lang="en-US" sz="2400" dirty="0" err="1"/>
              <a:t>CakeType</a:t>
            </a:r>
            <a:r>
              <a:rPr lang="en-US" sz="2400" dirty="0"/>
              <a:t>&gt;</a:t>
            </a:r>
          </a:p>
          <a:p>
            <a:r>
              <a:rPr lang="en-US" sz="2400" dirty="0"/>
              <a:t>void </a:t>
            </a:r>
            <a:r>
              <a:rPr lang="en-US" sz="2400" dirty="0" err="1"/>
              <a:t>bakeCake</a:t>
            </a:r>
            <a:r>
              <a:rPr lang="en-US" sz="2400" dirty="0"/>
              <a:t>(</a:t>
            </a:r>
            <a:r>
              <a:rPr lang="en-US" sz="2400" dirty="0" err="1"/>
              <a:t>CakeType</a:t>
            </a:r>
            <a:r>
              <a:rPr lang="en-US" sz="2400" dirty="0"/>
              <a:t> cake) {</a:t>
            </a:r>
          </a:p>
          <a:p>
            <a:r>
              <a:rPr lang="en-US" sz="2400" dirty="0"/>
              <a:t>    std::</a:t>
            </a:r>
            <a:r>
              <a:rPr lang="en-US" sz="2400" dirty="0" err="1"/>
              <a:t>cout</a:t>
            </a:r>
            <a:r>
              <a:rPr lang="en-US" sz="2400" dirty="0"/>
              <a:t> &lt;&lt; "Baking a " &lt;&lt; cake &lt;&lt; " cake!" &lt;&lt; std::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8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358A5C-3A05-F77E-491D-C3E4BBB2C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584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4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6BFF-7604-B117-01A2-C2FCD75F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966F-6CB2-4C5C-32F2-AC0D7965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38890-1357-ABBB-3E37-CA921BFC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6" y="101600"/>
            <a:ext cx="10056522" cy="67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28CE27-B53E-E4A5-B6B7-790B1EB0A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584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45D6E066-8062-BD2E-DFB0-532580FBD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83" r="1" b="1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4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D3DA28-E136-B37B-0891-92905197E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341" b="40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C870AF-41C5-2C47-6DA6-86FFBDF69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18" b="144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E0FA60-8BBE-3B1A-DADD-3828C2A34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6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3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F17D-6D65-50B9-3BE8-3A5100F1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C4F7-ADB9-523E-F8E4-2B35FC80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9F94A-D4A3-FFF2-FC60-B167681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5" y="193964"/>
            <a:ext cx="9919043" cy="66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5B813-AF1E-AE4C-5642-0500C7DB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5" y="249382"/>
            <a:ext cx="9415518" cy="63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38C15831-9F32-E1F7-71FF-6335D0E4C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2272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3CE5B-7113-5786-6306-DB337A0E80DA}"/>
              </a:ext>
            </a:extLst>
          </p:cNvPr>
          <p:cNvSpPr txBox="1"/>
          <p:nvPr/>
        </p:nvSpPr>
        <p:spPr>
          <a:xfrm>
            <a:off x="4562475" y="5981184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Vector&lt;int&gt; </a:t>
            </a:r>
            <a:r>
              <a:rPr lang="en-US" dirty="0" err="1"/>
              <a:t>intVector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61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10CD4-1164-02E8-4E11-65B62EFBF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102" b="984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FE82EB-11EF-6A71-4C25-D1571F5C4B26}"/>
              </a:ext>
            </a:extLst>
          </p:cNvPr>
          <p:cNvSpPr txBox="1"/>
          <p:nvPr/>
        </p:nvSpPr>
        <p:spPr>
          <a:xfrm>
            <a:off x="1219200" y="544652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template &lt;class T&gt;</a:t>
            </a:r>
          </a:p>
          <a:p>
            <a:r>
              <a:rPr lang="en-US" dirty="0"/>
              <a:t>class Box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Box(T value) : value(value) {}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void display()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"Value: " &lt;&lt; value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// Function to get the value</a:t>
            </a:r>
          </a:p>
          <a:p>
            <a:r>
              <a:rPr lang="en-US" dirty="0"/>
              <a:t>    T </a:t>
            </a:r>
            <a:r>
              <a:rPr lang="en-US" dirty="0" err="1"/>
              <a:t>getValue</a:t>
            </a:r>
            <a:r>
              <a:rPr lang="en-US" dirty="0"/>
              <a:t>() { </a:t>
            </a:r>
          </a:p>
          <a:p>
            <a:r>
              <a:rPr lang="en-US" dirty="0"/>
              <a:t>        return value; 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T value;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F2EB9-E72F-32AE-CEB5-EE7F6A07994F}"/>
              </a:ext>
            </a:extLst>
          </p:cNvPr>
          <p:cNvSpPr txBox="1"/>
          <p:nvPr/>
        </p:nvSpPr>
        <p:spPr>
          <a:xfrm>
            <a:off x="5880100" y="20498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Box&lt;int&gt; </a:t>
            </a:r>
            <a:r>
              <a:rPr lang="en-US" dirty="0" err="1"/>
              <a:t>intBox</a:t>
            </a:r>
            <a:r>
              <a:rPr lang="en-US" dirty="0"/>
              <a:t>(10);      // Template class instantiation</a:t>
            </a:r>
          </a:p>
          <a:p>
            <a:r>
              <a:rPr lang="en-US" dirty="0"/>
              <a:t>    </a:t>
            </a:r>
            <a:r>
              <a:rPr lang="en-US" dirty="0" err="1"/>
              <a:t>intBox.display</a:t>
            </a:r>
            <a:r>
              <a:rPr lang="en-US" dirty="0"/>
              <a:t>();         // Outputs: Value: 10</a:t>
            </a:r>
          </a:p>
          <a:p>
            <a:endParaRPr lang="en-US" dirty="0"/>
          </a:p>
          <a:p>
            <a:r>
              <a:rPr lang="en-US" dirty="0"/>
              <a:t>    Box&lt;string&gt; </a:t>
            </a:r>
            <a:r>
              <a:rPr lang="en-US" dirty="0" err="1"/>
              <a:t>strBox</a:t>
            </a:r>
            <a:r>
              <a:rPr lang="en-US" dirty="0"/>
              <a:t>("Hello"); // Another instantiation with a different type</a:t>
            </a:r>
          </a:p>
          <a:p>
            <a:r>
              <a:rPr lang="en-US" dirty="0"/>
              <a:t>    </a:t>
            </a:r>
            <a:r>
              <a:rPr lang="en-US" dirty="0" err="1"/>
              <a:t>strBox.display</a:t>
            </a:r>
            <a:r>
              <a:rPr lang="en-US" dirty="0"/>
              <a:t>();          // Outputs: Value: Hello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739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F702-77C8-ACD7-C363-1EE483D6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DDB1-FE7E-70F8-A0E7-C9240312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EA16D-F084-9FFB-43E9-AB13D28C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79718"/>
            <a:ext cx="8534400" cy="62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1731D-E4B5-81A9-4D93-6BE453F2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01484"/>
            <a:ext cx="7772400" cy="56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90CE1-96D0-0E6F-5C5B-EA47B685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-1"/>
            <a:ext cx="9396046" cy="67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519A-4888-F218-195A-9C162D09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F4DA-9593-4E1D-2EBC-26D70B38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DD15B-EBE8-753C-FF19-E587683D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2300"/>
            <a:ext cx="7772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1AB6-D6E3-7546-4B24-7856F3B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DF42-C76A-8A16-C72F-B185013B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7F91D-8FC8-3A70-0528-8A3196DE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2300"/>
            <a:ext cx="7772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2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C4C8785-9848-4079-C81B-268712AA1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7464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9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9FBB72A-3D3C-656C-413E-9239F10D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7464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55DD7A5-E540-64FA-44B9-30EC373F3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7464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96A8-2AEB-32C4-E08D-27CD6162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ACC5-1FE0-883D-3A43-F3E3C905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7F2EF-4ABA-63C8-403B-AE148420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2300"/>
            <a:ext cx="7772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8E328-FCD5-8CE9-B282-4FA09F9C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79126"/>
            <a:ext cx="7772400" cy="52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9EBC-BC54-2FCA-97A2-41C40BB9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DBD5-26DA-E26B-0313-1CF98226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3EC54-7F02-B7B2-0CF2-93763848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2300"/>
            <a:ext cx="7772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D600-1113-07BB-A85D-FEEED9A9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Separate Compilation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030AC-DAFC-F68E-93C3-0426E3D140F3}"/>
              </a:ext>
            </a:extLst>
          </p:cNvPr>
          <p:cNvSpPr txBox="1"/>
          <p:nvPr/>
        </p:nvSpPr>
        <p:spPr>
          <a:xfrm>
            <a:off x="1689100" y="20843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File name: </a:t>
            </a:r>
            <a:r>
              <a:rPr lang="en-US" dirty="0" err="1"/>
              <a:t>test.h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dirty="0"/>
              <a:t> _TEST</a:t>
            </a:r>
          </a:p>
          <a:p>
            <a:r>
              <a:rPr lang="en-US" dirty="0"/>
              <a:t>#define _TEST</a:t>
            </a:r>
          </a:p>
          <a:p>
            <a:endParaRPr lang="en-US" dirty="0"/>
          </a:p>
          <a:p>
            <a:r>
              <a:rPr lang="en-US" dirty="0"/>
              <a:t>template &lt;class T&gt;</a:t>
            </a:r>
          </a:p>
          <a:p>
            <a:r>
              <a:rPr lang="en-US" dirty="0"/>
              <a:t>void fun(T); // Declaration only</a:t>
            </a:r>
          </a:p>
          <a:p>
            <a:endParaRPr lang="en-US" dirty="0"/>
          </a:p>
          <a:p>
            <a:r>
              <a:rPr lang="en-US" dirty="0"/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3FB2D-9A24-4BB4-2810-BF4B4E66155D}"/>
              </a:ext>
            </a:extLst>
          </p:cNvPr>
          <p:cNvSpPr txBox="1"/>
          <p:nvPr/>
        </p:nvSpPr>
        <p:spPr>
          <a:xfrm>
            <a:off x="4965700" y="404764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File name: </a:t>
            </a:r>
            <a:r>
              <a:rPr lang="en-US" dirty="0" err="1"/>
              <a:t>test.cpp</a:t>
            </a:r>
            <a:endParaRPr lang="en-US" dirty="0"/>
          </a:p>
          <a:p>
            <a:r>
              <a:rPr lang="en-US" dirty="0"/>
              <a:t>template &lt;class T&gt;</a:t>
            </a:r>
          </a:p>
          <a:p>
            <a:r>
              <a:rPr lang="en-US" dirty="0"/>
              <a:t>void fun(T x) {</a:t>
            </a:r>
          </a:p>
          <a:p>
            <a:r>
              <a:rPr lang="en-US" dirty="0"/>
              <a:t>    // Implementation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065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F57E-B571-88FF-6D4A-CD316F3D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Types of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4A01-5490-97A0-3DA8-79E0E0A68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4400" b="1" dirty="0"/>
          </a:p>
          <a:p>
            <a:pPr>
              <a:buFont typeface="+mj-lt"/>
              <a:buAutoNum type="arabicPeriod"/>
            </a:pPr>
            <a:r>
              <a:rPr lang="en-US" sz="4400" b="1" dirty="0"/>
              <a:t>Function Templates</a:t>
            </a:r>
            <a:endParaRPr lang="en-US" sz="4400" dirty="0"/>
          </a:p>
          <a:p>
            <a:pPr>
              <a:buFont typeface="+mj-lt"/>
              <a:buAutoNum type="arabicPeriod"/>
            </a:pPr>
            <a:r>
              <a:rPr lang="en-US" sz="4400" b="1" dirty="0"/>
              <a:t>Class Templates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0864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BA4EC6-A2B7-4778-9656-9A22B201B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1350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AAA24-DD40-C575-15C8-6D7AEA150230}"/>
              </a:ext>
            </a:extLst>
          </p:cNvPr>
          <p:cNvSpPr txBox="1"/>
          <p:nvPr/>
        </p:nvSpPr>
        <p:spPr>
          <a:xfrm>
            <a:off x="2021983" y="5420709"/>
            <a:ext cx="6104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</a:t>
            </a:r>
            <a:r>
              <a:rPr lang="en-US" dirty="0" err="1"/>
              <a:t>typename</a:t>
            </a:r>
            <a:r>
              <a:rPr lang="en-US" dirty="0"/>
              <a:t> T&gt;</a:t>
            </a:r>
          </a:p>
          <a:p>
            <a:r>
              <a:rPr lang="en-US" dirty="0"/>
              <a:t>T </a:t>
            </a:r>
            <a:r>
              <a:rPr lang="en-US" dirty="0" err="1"/>
              <a:t>functionName</a:t>
            </a:r>
            <a:r>
              <a:rPr lang="en-US" dirty="0"/>
              <a:t>(T parameter1, T parameter2) {</a:t>
            </a:r>
          </a:p>
          <a:p>
            <a:r>
              <a:rPr lang="en-US" dirty="0"/>
              <a:t>    // Function body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C7D3D-2693-7437-7D42-5FE3320A99C5}"/>
              </a:ext>
            </a:extLst>
          </p:cNvPr>
          <p:cNvSpPr txBox="1"/>
          <p:nvPr/>
        </p:nvSpPr>
        <p:spPr>
          <a:xfrm>
            <a:off x="7103677" y="5539190"/>
            <a:ext cx="6102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</a:t>
            </a:r>
            <a:r>
              <a:rPr lang="en-US" dirty="0" err="1"/>
              <a:t>typename</a:t>
            </a:r>
            <a:r>
              <a:rPr lang="en-US" dirty="0"/>
              <a:t> T, </a:t>
            </a:r>
            <a:r>
              <a:rPr lang="en-US" dirty="0" err="1"/>
              <a:t>typename</a:t>
            </a:r>
            <a:r>
              <a:rPr lang="en-US" dirty="0"/>
              <a:t> U&gt;</a:t>
            </a:r>
          </a:p>
          <a:p>
            <a:r>
              <a:rPr lang="en-US" dirty="0"/>
              <a:t>auto add(T a, U b) -&gt; </a:t>
            </a:r>
            <a:r>
              <a:rPr lang="en-US" dirty="0" err="1"/>
              <a:t>decltype</a:t>
            </a:r>
            <a:r>
              <a:rPr lang="en-US" dirty="0"/>
              <a:t>(a + b) {</a:t>
            </a:r>
          </a:p>
          <a:p>
            <a:r>
              <a:rPr lang="en-US" dirty="0"/>
              <a:t>    return a + b;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04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5CEB6-C035-6F29-3E3A-590DFDAE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91" y="165100"/>
            <a:ext cx="9583941" cy="6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4015-E03E-AE37-83B6-E328B292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name of a template parameter does </a:t>
            </a:r>
            <a:r>
              <a:rPr lang="en-US" b="1" dirty="0"/>
              <a:t>not need to match</a:t>
            </a:r>
            <a:r>
              <a:rPr lang="en-US" dirty="0"/>
              <a:t> across different declarations of the function.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EF784-5922-9E08-D758-ED0C48156F54}"/>
              </a:ext>
            </a:extLst>
          </p:cNvPr>
          <p:cNvSpPr txBox="1"/>
          <p:nvPr/>
        </p:nvSpPr>
        <p:spPr>
          <a:xfrm>
            <a:off x="3898900" y="2343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</a:t>
            </a:r>
            <a:r>
              <a:rPr lang="en-US" dirty="0" err="1"/>
              <a:t>typename</a:t>
            </a:r>
            <a:r>
              <a:rPr lang="en-US" dirty="0"/>
              <a:t> X, </a:t>
            </a:r>
            <a:r>
              <a:rPr lang="en-US" dirty="0" err="1"/>
              <a:t>typename</a:t>
            </a:r>
            <a:r>
              <a:rPr lang="en-US" dirty="0"/>
              <a:t> Y&gt;</a:t>
            </a:r>
          </a:p>
          <a:p>
            <a:r>
              <a:rPr lang="en-US" dirty="0"/>
              <a:t>void display(X, Y);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132CC-CC88-E847-DF58-99BDA15CA845}"/>
              </a:ext>
            </a:extLst>
          </p:cNvPr>
          <p:cNvSpPr txBox="1"/>
          <p:nvPr/>
        </p:nvSpPr>
        <p:spPr>
          <a:xfrm>
            <a:off x="3898900" y="40607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</a:t>
            </a:r>
            <a:r>
              <a:rPr lang="en-US" dirty="0" err="1"/>
              <a:t>typename</a:t>
            </a:r>
            <a:r>
              <a:rPr lang="en-US" dirty="0"/>
              <a:t> A, </a:t>
            </a:r>
            <a:r>
              <a:rPr lang="en-US" dirty="0" err="1"/>
              <a:t>typename</a:t>
            </a:r>
            <a:r>
              <a:rPr lang="en-US" dirty="0"/>
              <a:t> B&gt;</a:t>
            </a:r>
          </a:p>
          <a:p>
            <a:r>
              <a:rPr lang="en-US" dirty="0"/>
              <a:t>void display(A a, B b) {</a:t>
            </a:r>
          </a:p>
          <a:p>
            <a:r>
              <a:rPr lang="en-US" dirty="0"/>
              <a:t>    // Function body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785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963F-53E6-8938-A8B8-0F6777D1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87C9-DEFF-33A9-5779-69BE72C9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A65A1-6EBA-D3B2-099B-A5CEF204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18085"/>
            <a:ext cx="7772400" cy="5221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9049E-FC40-7258-1828-001A5343C5EB}"/>
              </a:ext>
            </a:extLst>
          </p:cNvPr>
          <p:cNvSpPr txBox="1"/>
          <p:nvPr/>
        </p:nvSpPr>
        <p:spPr>
          <a:xfrm>
            <a:off x="1358900" y="51115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&lt;class T&gt;</a:t>
            </a:r>
          </a:p>
          <a:p>
            <a:r>
              <a:rPr lang="en-US" dirty="0"/>
              <a:t>inline T square(T x) {</a:t>
            </a:r>
          </a:p>
          <a:p>
            <a:r>
              <a:rPr lang="en-US" dirty="0"/>
              <a:t>    return x * x;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898BF-F95D-5AF5-92C7-C968A7251AAA}"/>
              </a:ext>
            </a:extLst>
          </p:cNvPr>
          <p:cNvSpPr txBox="1"/>
          <p:nvPr/>
        </p:nvSpPr>
        <p:spPr>
          <a:xfrm>
            <a:off x="8089900" y="51115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template &lt;class T&gt;</a:t>
            </a:r>
          </a:p>
          <a:p>
            <a:r>
              <a:rPr lang="en-US" dirty="0"/>
              <a:t>static T subtract(T a, T b) {</a:t>
            </a:r>
          </a:p>
          <a:p>
            <a:r>
              <a:rPr lang="en-US" dirty="0"/>
              <a:t>    return a - b;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4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7245-0CCB-2C17-0ECB-29898BD3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73F7-1BEB-C5B1-4412-B007DE59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64564-3D27-5F83-394B-B401B40B1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18085"/>
            <a:ext cx="7772400" cy="52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456</Words>
  <Application>Microsoft Macintosh PowerPoint</Application>
  <PresentationFormat>Widescreen</PresentationFormat>
  <Paragraphs>108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The Cake-Baking Challenge</vt:lpstr>
      <vt:lpstr>PowerPoint Presentation</vt:lpstr>
      <vt:lpstr>PowerPoint Presentation</vt:lpstr>
      <vt:lpstr>Types of templates</vt:lpstr>
      <vt:lpstr>PowerPoint Presentation</vt:lpstr>
      <vt:lpstr>PowerPoint Presentation</vt:lpstr>
      <vt:lpstr>The name of a template parameter does not need to match across different declarations of the function.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Separate Compilation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125</cp:revision>
  <dcterms:created xsi:type="dcterms:W3CDTF">2024-10-02T16:10:38Z</dcterms:created>
  <dcterms:modified xsi:type="dcterms:W3CDTF">2024-10-02T21:31:29Z</dcterms:modified>
</cp:coreProperties>
</file>